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6" r:id="rId1"/>
  </p:sldMasterIdLst>
  <p:notesMasterIdLst>
    <p:notesMasterId r:id="rId10"/>
  </p:notesMasterIdLst>
  <p:handoutMasterIdLst>
    <p:handoutMasterId r:id="rId11"/>
  </p:handoutMasterIdLst>
  <p:sldIdLst>
    <p:sldId id="257" r:id="rId2"/>
    <p:sldId id="260" r:id="rId3"/>
    <p:sldId id="261" r:id="rId4"/>
    <p:sldId id="263" r:id="rId5"/>
    <p:sldId id="262" r:id="rId6"/>
    <p:sldId id="265" r:id="rId7"/>
    <p:sldId id="266" r:id="rId8"/>
    <p:sldId id="264" r:id="rId9"/>
  </p:sldIdLst>
  <p:sldSz cx="12192000" cy="6858000"/>
  <p:notesSz cx="6858000" cy="9144000"/>
  <p:defaultTextStyle>
    <a:defPPr rtl="0">
      <a:defRPr lang="fi-fi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A8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B32CFD7-EACE-4CED-B2EA-C2DE5920D6B7}" v="10" dt="2025-10-08T04:38:44.14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14" autoAdjust="0"/>
    <p:restoredTop sz="87500" autoAdjust="0"/>
  </p:normalViewPr>
  <p:slideViewPr>
    <p:cSldViewPr snapToGrid="0">
      <p:cViewPr varScale="1">
        <p:scale>
          <a:sx n="71" d="100"/>
          <a:sy n="71" d="100"/>
        </p:scale>
        <p:origin x="41" y="20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0" d="100"/>
          <a:sy n="120" d="100"/>
        </p:scale>
        <p:origin x="5040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ika Mäki" userId="f16c848b-f18e-4499-850b-4cbe576d8339" providerId="ADAL" clId="{CB32CFD7-EACE-4CED-B2EA-C2DE5920D6B7}"/>
    <pc:docChg chg="undo custSel addSld delSld modSld sldOrd">
      <pc:chgData name="Miika Mäki" userId="f16c848b-f18e-4499-850b-4cbe576d8339" providerId="ADAL" clId="{CB32CFD7-EACE-4CED-B2EA-C2DE5920D6B7}" dt="2025-10-08T04:39:43.311" v="113" actId="47"/>
      <pc:docMkLst>
        <pc:docMk/>
      </pc:docMkLst>
      <pc:sldChg chg="del">
        <pc:chgData name="Miika Mäki" userId="f16c848b-f18e-4499-850b-4cbe576d8339" providerId="ADAL" clId="{CB32CFD7-EACE-4CED-B2EA-C2DE5920D6B7}" dt="2025-10-08T04:37:25.576" v="77" actId="47"/>
        <pc:sldMkLst>
          <pc:docMk/>
          <pc:sldMk cId="191714609" sldId="258"/>
        </pc:sldMkLst>
      </pc:sldChg>
      <pc:sldChg chg="del">
        <pc:chgData name="Miika Mäki" userId="f16c848b-f18e-4499-850b-4cbe576d8339" providerId="ADAL" clId="{CB32CFD7-EACE-4CED-B2EA-C2DE5920D6B7}" dt="2025-10-08T04:39:43.311" v="113" actId="47"/>
        <pc:sldMkLst>
          <pc:docMk/>
          <pc:sldMk cId="3978452923" sldId="259"/>
        </pc:sldMkLst>
      </pc:sldChg>
      <pc:sldChg chg="addSp delSp modSp new mod ord">
        <pc:chgData name="Miika Mäki" userId="f16c848b-f18e-4499-850b-4cbe576d8339" providerId="ADAL" clId="{CB32CFD7-EACE-4CED-B2EA-C2DE5920D6B7}" dt="2025-10-08T04:10:24.099" v="8" actId="21"/>
        <pc:sldMkLst>
          <pc:docMk/>
          <pc:sldMk cId="119904149" sldId="260"/>
        </pc:sldMkLst>
        <pc:picChg chg="add mod">
          <ac:chgData name="Miika Mäki" userId="f16c848b-f18e-4499-850b-4cbe576d8339" providerId="ADAL" clId="{CB32CFD7-EACE-4CED-B2EA-C2DE5920D6B7}" dt="2025-10-08T04:08:59.833" v="4" actId="14100"/>
          <ac:picMkLst>
            <pc:docMk/>
            <pc:sldMk cId="119904149" sldId="260"/>
            <ac:picMk id="4" creationId="{ACCC092A-5717-2505-D846-CB0291A98F0A}"/>
          </ac:picMkLst>
        </pc:picChg>
        <pc:picChg chg="add del mod">
          <ac:chgData name="Miika Mäki" userId="f16c848b-f18e-4499-850b-4cbe576d8339" providerId="ADAL" clId="{CB32CFD7-EACE-4CED-B2EA-C2DE5920D6B7}" dt="2025-10-08T04:10:24.099" v="8" actId="21"/>
          <ac:picMkLst>
            <pc:docMk/>
            <pc:sldMk cId="119904149" sldId="260"/>
            <ac:picMk id="6" creationId="{A2D4E6AE-C6A3-DF45-D842-E871E6B87D57}"/>
          </ac:picMkLst>
        </pc:picChg>
      </pc:sldChg>
      <pc:sldChg chg="addSp modSp new mod">
        <pc:chgData name="Miika Mäki" userId="f16c848b-f18e-4499-850b-4cbe576d8339" providerId="ADAL" clId="{CB32CFD7-EACE-4CED-B2EA-C2DE5920D6B7}" dt="2025-10-08T04:10:43.812" v="12" actId="14100"/>
        <pc:sldMkLst>
          <pc:docMk/>
          <pc:sldMk cId="2346947704" sldId="261"/>
        </pc:sldMkLst>
        <pc:picChg chg="add mod">
          <ac:chgData name="Miika Mäki" userId="f16c848b-f18e-4499-850b-4cbe576d8339" providerId="ADAL" clId="{CB32CFD7-EACE-4CED-B2EA-C2DE5920D6B7}" dt="2025-10-08T04:10:43.812" v="12" actId="14100"/>
          <ac:picMkLst>
            <pc:docMk/>
            <pc:sldMk cId="2346947704" sldId="261"/>
            <ac:picMk id="6" creationId="{A2D4E6AE-C6A3-DF45-D842-E871E6B87D57}"/>
          </ac:picMkLst>
        </pc:picChg>
      </pc:sldChg>
      <pc:sldChg chg="new del">
        <pc:chgData name="Miika Mäki" userId="f16c848b-f18e-4499-850b-4cbe576d8339" providerId="ADAL" clId="{CB32CFD7-EACE-4CED-B2EA-C2DE5920D6B7}" dt="2025-10-08T04:11:55.468" v="14" actId="47"/>
        <pc:sldMkLst>
          <pc:docMk/>
          <pc:sldMk cId="62988192" sldId="262"/>
        </pc:sldMkLst>
      </pc:sldChg>
      <pc:sldChg chg="addSp modSp new mod ord modClrScheme chgLayout">
        <pc:chgData name="Miika Mäki" userId="f16c848b-f18e-4499-850b-4cbe576d8339" providerId="ADAL" clId="{CB32CFD7-EACE-4CED-B2EA-C2DE5920D6B7}" dt="2025-10-08T04:33:59.552" v="54" actId="20577"/>
        <pc:sldMkLst>
          <pc:docMk/>
          <pc:sldMk cId="381875563" sldId="262"/>
        </pc:sldMkLst>
        <pc:spChg chg="mod ord">
          <ac:chgData name="Miika Mäki" userId="f16c848b-f18e-4499-850b-4cbe576d8339" providerId="ADAL" clId="{CB32CFD7-EACE-4CED-B2EA-C2DE5920D6B7}" dt="2025-10-08T04:33:49.959" v="36" actId="26606"/>
          <ac:spMkLst>
            <pc:docMk/>
            <pc:sldMk cId="381875563" sldId="262"/>
            <ac:spMk id="2" creationId="{322D20F3-CD09-F926-CB10-3D377EE7E614}"/>
          </ac:spMkLst>
        </pc:spChg>
        <pc:spChg chg="add mod">
          <ac:chgData name="Miika Mäki" userId="f16c848b-f18e-4499-850b-4cbe576d8339" providerId="ADAL" clId="{CB32CFD7-EACE-4CED-B2EA-C2DE5920D6B7}" dt="2025-10-08T04:33:59.552" v="54" actId="20577"/>
          <ac:spMkLst>
            <pc:docMk/>
            <pc:sldMk cId="381875563" sldId="262"/>
            <ac:spMk id="9" creationId="{87607E2C-231F-2983-D166-6F4EC8A87D43}"/>
          </ac:spMkLst>
        </pc:spChg>
        <pc:spChg chg="add mod">
          <ac:chgData name="Miika Mäki" userId="f16c848b-f18e-4499-850b-4cbe576d8339" providerId="ADAL" clId="{CB32CFD7-EACE-4CED-B2EA-C2DE5920D6B7}" dt="2025-10-08T04:33:49.959" v="36" actId="26606"/>
          <ac:spMkLst>
            <pc:docMk/>
            <pc:sldMk cId="381875563" sldId="262"/>
            <ac:spMk id="11" creationId="{05031969-4DB2-FCD3-D413-4AC8AB1E6C1B}"/>
          </ac:spMkLst>
        </pc:spChg>
        <pc:picChg chg="add mod">
          <ac:chgData name="Miika Mäki" userId="f16c848b-f18e-4499-850b-4cbe576d8339" providerId="ADAL" clId="{CB32CFD7-EACE-4CED-B2EA-C2DE5920D6B7}" dt="2025-10-08T04:33:49.959" v="36" actId="26606"/>
          <ac:picMkLst>
            <pc:docMk/>
            <pc:sldMk cId="381875563" sldId="262"/>
            <ac:picMk id="4" creationId="{4337C2F9-8B56-D4B5-6906-2CCB890B3FDD}"/>
          </ac:picMkLst>
        </pc:picChg>
      </pc:sldChg>
      <pc:sldChg chg="addSp modSp new mod">
        <pc:chgData name="Miika Mäki" userId="f16c848b-f18e-4499-850b-4cbe576d8339" providerId="ADAL" clId="{CB32CFD7-EACE-4CED-B2EA-C2DE5920D6B7}" dt="2025-10-08T04:16:41.741" v="20" actId="14100"/>
        <pc:sldMkLst>
          <pc:docMk/>
          <pc:sldMk cId="3742959466" sldId="263"/>
        </pc:sldMkLst>
        <pc:picChg chg="add mod">
          <ac:chgData name="Miika Mäki" userId="f16c848b-f18e-4499-850b-4cbe576d8339" providerId="ADAL" clId="{CB32CFD7-EACE-4CED-B2EA-C2DE5920D6B7}" dt="2025-10-08T04:16:41.741" v="20" actId="14100"/>
          <ac:picMkLst>
            <pc:docMk/>
            <pc:sldMk cId="3742959466" sldId="263"/>
            <ac:picMk id="4" creationId="{7B0B211B-437A-453F-FD88-FB10DDFEA99C}"/>
          </ac:picMkLst>
        </pc:picChg>
      </pc:sldChg>
      <pc:sldChg chg="addSp delSp modSp new mod">
        <pc:chgData name="Miika Mäki" userId="f16c848b-f18e-4499-850b-4cbe576d8339" providerId="ADAL" clId="{CB32CFD7-EACE-4CED-B2EA-C2DE5920D6B7}" dt="2025-10-08T04:37:18.895" v="76" actId="20577"/>
        <pc:sldMkLst>
          <pc:docMk/>
          <pc:sldMk cId="2316063948" sldId="264"/>
        </pc:sldMkLst>
        <pc:spChg chg="del">
          <ac:chgData name="Miika Mäki" userId="f16c848b-f18e-4499-850b-4cbe576d8339" providerId="ADAL" clId="{CB32CFD7-EACE-4CED-B2EA-C2DE5920D6B7}" dt="2025-10-08T04:17:47.803" v="32" actId="931"/>
          <ac:spMkLst>
            <pc:docMk/>
            <pc:sldMk cId="2316063948" sldId="264"/>
            <ac:spMk id="2" creationId="{ACDA3B12-DA2C-EAAC-171F-D207906E742E}"/>
          </ac:spMkLst>
        </pc:spChg>
        <pc:spChg chg="mod">
          <ac:chgData name="Miika Mäki" userId="f16c848b-f18e-4499-850b-4cbe576d8339" providerId="ADAL" clId="{CB32CFD7-EACE-4CED-B2EA-C2DE5920D6B7}" dt="2025-10-08T04:37:18.895" v="76" actId="20577"/>
          <ac:spMkLst>
            <pc:docMk/>
            <pc:sldMk cId="2316063948" sldId="264"/>
            <ac:spMk id="3" creationId="{C338D4B0-47AF-EE0B-83DB-D1CCEB33AC5F}"/>
          </ac:spMkLst>
        </pc:spChg>
        <pc:picChg chg="add mod">
          <ac:chgData name="Miika Mäki" userId="f16c848b-f18e-4499-850b-4cbe576d8339" providerId="ADAL" clId="{CB32CFD7-EACE-4CED-B2EA-C2DE5920D6B7}" dt="2025-10-08T04:35:10.550" v="68" actId="14826"/>
          <ac:picMkLst>
            <pc:docMk/>
            <pc:sldMk cId="2316063948" sldId="264"/>
            <ac:picMk id="7" creationId="{8A213882-3A94-25BF-1924-F30A63EFAEC8}"/>
          </ac:picMkLst>
        </pc:picChg>
      </pc:sldChg>
      <pc:sldChg chg="modSp new mod">
        <pc:chgData name="Miika Mäki" userId="f16c848b-f18e-4499-850b-4cbe576d8339" providerId="ADAL" clId="{CB32CFD7-EACE-4CED-B2EA-C2DE5920D6B7}" dt="2025-10-08T04:34:25.751" v="67" actId="20577"/>
        <pc:sldMkLst>
          <pc:docMk/>
          <pc:sldMk cId="3593839336" sldId="265"/>
        </pc:sldMkLst>
        <pc:spChg chg="mod">
          <ac:chgData name="Miika Mäki" userId="f16c848b-f18e-4499-850b-4cbe576d8339" providerId="ADAL" clId="{CB32CFD7-EACE-4CED-B2EA-C2DE5920D6B7}" dt="2025-10-08T04:34:25.751" v="67" actId="20577"/>
          <ac:spMkLst>
            <pc:docMk/>
            <pc:sldMk cId="3593839336" sldId="265"/>
            <ac:spMk id="3" creationId="{9CF725A4-175F-A1D5-FE1E-471BAC1118CA}"/>
          </ac:spMkLst>
        </pc:spChg>
      </pc:sldChg>
      <pc:sldChg chg="addSp delSp modSp new mod modClrScheme chgLayout modNotesTx">
        <pc:chgData name="Miika Mäki" userId="f16c848b-f18e-4499-850b-4cbe576d8339" providerId="ADAL" clId="{CB32CFD7-EACE-4CED-B2EA-C2DE5920D6B7}" dt="2025-10-08T04:39:39.394" v="112" actId="20577"/>
        <pc:sldMkLst>
          <pc:docMk/>
          <pc:sldMk cId="2547852261" sldId="266"/>
        </pc:sldMkLst>
        <pc:spChg chg="mod ord">
          <ac:chgData name="Miika Mäki" userId="f16c848b-f18e-4499-850b-4cbe576d8339" providerId="ADAL" clId="{CB32CFD7-EACE-4CED-B2EA-C2DE5920D6B7}" dt="2025-10-08T04:38:31.518" v="81" actId="26606"/>
          <ac:spMkLst>
            <pc:docMk/>
            <pc:sldMk cId="2547852261" sldId="266"/>
            <ac:spMk id="2" creationId="{0D9E9792-6AAC-C892-EEC6-02D9BEFB44B7}"/>
          </ac:spMkLst>
        </pc:spChg>
        <pc:spChg chg="add del mod">
          <ac:chgData name="Miika Mäki" userId="f16c848b-f18e-4499-850b-4cbe576d8339" providerId="ADAL" clId="{CB32CFD7-EACE-4CED-B2EA-C2DE5920D6B7}" dt="2025-10-08T04:39:25.186" v="90"/>
          <ac:spMkLst>
            <pc:docMk/>
            <pc:sldMk cId="2547852261" sldId="266"/>
            <ac:spMk id="5" creationId="{E62461DE-ED6F-78AC-1B83-92DF1C1A56C9}"/>
          </ac:spMkLst>
        </pc:spChg>
        <pc:spChg chg="add del mod">
          <ac:chgData name="Miika Mäki" userId="f16c848b-f18e-4499-850b-4cbe576d8339" providerId="ADAL" clId="{CB32CFD7-EACE-4CED-B2EA-C2DE5920D6B7}" dt="2025-10-08T04:38:31.518" v="81" actId="26606"/>
          <ac:spMkLst>
            <pc:docMk/>
            <pc:sldMk cId="2547852261" sldId="266"/>
            <ac:spMk id="9" creationId="{B82F2A49-8C1C-4305-A658-041F30B31AC4}"/>
          </ac:spMkLst>
        </pc:spChg>
        <pc:spChg chg="add del mod">
          <ac:chgData name="Miika Mäki" userId="f16c848b-f18e-4499-850b-4cbe576d8339" providerId="ADAL" clId="{CB32CFD7-EACE-4CED-B2EA-C2DE5920D6B7}" dt="2025-10-08T04:38:31.518" v="81" actId="26606"/>
          <ac:spMkLst>
            <pc:docMk/>
            <pc:sldMk cId="2547852261" sldId="266"/>
            <ac:spMk id="11" creationId="{0ABEB1BB-46B7-669B-3DB2-50138E6D0689}"/>
          </ac:spMkLst>
        </pc:spChg>
        <pc:picChg chg="add mod">
          <ac:chgData name="Miika Mäki" userId="f16c848b-f18e-4499-850b-4cbe576d8339" providerId="ADAL" clId="{CB32CFD7-EACE-4CED-B2EA-C2DE5920D6B7}" dt="2025-10-08T04:38:38.319" v="83" actId="14100"/>
          <ac:picMkLst>
            <pc:docMk/>
            <pc:sldMk cId="2547852261" sldId="266"/>
            <ac:picMk id="4" creationId="{44040DA0-CF45-ED21-1FA2-E09080EEC8EC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Ylätunnisteen paikkamerkki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Päivämäärän paikkamerkki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8EDEBEE2-912F-480E-9C05-4E31D92225DD}" type="datetime1">
              <a:rPr lang="fi-FI" smtClean="0"/>
              <a:t>8.10.2025</a:t>
            </a:fld>
            <a:endParaRPr lang="en-US" dirty="0"/>
          </a:p>
        </p:txBody>
      </p:sp>
      <p:sp>
        <p:nvSpPr>
          <p:cNvPr id="4" name="Alatunnisteen paikkamerkki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5" name="Dian numeron paikkamerkki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D92CB86-0DB9-4A70-B1CF-B23508471F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557642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Ylätunnisteen paikkamerkki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Päivämäärän paikkamerkki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1921C386-28B7-45C1-B2F1-573A3A26E1C5}" type="datetime1">
              <a:rPr lang="fi-FI" smtClean="0"/>
              <a:t>8.10.2025</a:t>
            </a:fld>
            <a:endParaRPr lang="en-US"/>
          </a:p>
        </p:txBody>
      </p:sp>
      <p:sp>
        <p:nvSpPr>
          <p:cNvPr id="4" name="Dian kuvan paikkamerkki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/>
          </a:p>
        </p:txBody>
      </p:sp>
      <p:sp>
        <p:nvSpPr>
          <p:cNvPr id="5" name="Huomautusten paikkamerkki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fi"/>
              <a:t>Muokkaa tekstin perustyylejä napsauttamalla</a:t>
            </a:r>
            <a:endParaRPr lang="en-US"/>
          </a:p>
          <a:p>
            <a:pPr lvl="1" rtl="0"/>
            <a:r>
              <a:rPr lang="fi"/>
              <a:t>Toinen taso</a:t>
            </a:r>
          </a:p>
          <a:p>
            <a:pPr lvl="2" rtl="0"/>
            <a:r>
              <a:rPr lang="fi"/>
              <a:t>Kolmas taso</a:t>
            </a:r>
          </a:p>
          <a:p>
            <a:pPr lvl="3" rtl="0"/>
            <a:r>
              <a:rPr lang="fi"/>
              <a:t>Neljäs taso</a:t>
            </a:r>
          </a:p>
          <a:p>
            <a:pPr lvl="4" rtl="0"/>
            <a:r>
              <a:rPr lang="fi"/>
              <a:t>Viides taso</a:t>
            </a:r>
            <a:endParaRPr lang="en-US"/>
          </a:p>
        </p:txBody>
      </p:sp>
      <p:sp>
        <p:nvSpPr>
          <p:cNvPr id="6" name="Alatunnisteen paikkamerk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7" name="Dian numeron paikkamerkki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C2B151B-D7D1-48E5-8230-5AADBC794F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59278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i-FI" dirty="0" err="1"/>
              <a:t>Why</a:t>
            </a:r>
            <a:r>
              <a:rPr lang="fi-FI" dirty="0"/>
              <a:t> </a:t>
            </a:r>
            <a:r>
              <a:rPr lang="fi-FI" dirty="0" err="1"/>
              <a:t>this</a:t>
            </a:r>
            <a:r>
              <a:rPr lang="fi-FI" dirty="0"/>
              <a:t>, </a:t>
            </a:r>
            <a:r>
              <a:rPr lang="fi-FI" dirty="0" err="1"/>
              <a:t>you</a:t>
            </a:r>
            <a:r>
              <a:rPr lang="fi-FI" dirty="0"/>
              <a:t>, </a:t>
            </a:r>
            <a:r>
              <a:rPr lang="fi-FI" dirty="0" err="1"/>
              <a:t>know</a:t>
            </a:r>
            <a:r>
              <a:rPr lang="fi-FI" dirty="0"/>
              <a:t>?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1921C386-28B7-45C1-B2F1-573A3A26E1C5}" type="datetime1">
              <a:rPr lang="fi-FI" smtClean="0"/>
              <a:t>8.10.2025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9C2B151B-D7D1-48E5-8230-5AADBC794F8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337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Otsikko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uorakulmio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Otsikko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rtlCol="0"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Alaotsikko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 rtlCol="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pPr rtl="0"/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uora yhdysviiva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333519F-843D-4D32-BA64-656BC6AC4DA3}" type="datetime1">
              <a:rPr lang="fi-FI" smtClean="0"/>
              <a:t>8.10.2025</a:t>
            </a:fld>
            <a:endParaRPr lang="en-US" dirty="0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331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Otsikko ja pystysuuntainen tek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ystysuuntaisen tekstin paikkamerkki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 rtlCol="0"/>
          <a:lstStyle/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äivämäärän paikkamerkki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F41986F-AC63-4C6C-A83D-BE731401382C}" type="datetime1">
              <a:rPr lang="fi-FI" smtClean="0"/>
              <a:t>8.10.2025</a:t>
            </a:fld>
            <a:endParaRPr lang="en-US" dirty="0"/>
          </a:p>
        </p:txBody>
      </p:sp>
      <p:sp>
        <p:nvSpPr>
          <p:cNvPr id="8" name="Alatunnisteen paikkamerkki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9" name="Dian numeron paikkamerkki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269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Pystysuuntainen otsikko ja tek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orakulmio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Pystysuuntainen otsikko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 rtlCol="0"/>
          <a:lstStyle/>
          <a:p>
            <a:pPr rt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ystysuuntaisen tekstin paikkamerkki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 rtlCol="0"/>
          <a:lstStyle/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äivämäärän paikkamerkki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E98A873-79C9-43D8-B793-398293F8F7CF}" type="datetime1">
              <a:rPr lang="fi-FI" smtClean="0"/>
              <a:t>8.10.2025</a:t>
            </a:fld>
            <a:endParaRPr lang="en-US" dirty="0"/>
          </a:p>
        </p:txBody>
      </p:sp>
      <p:sp>
        <p:nvSpPr>
          <p:cNvPr id="8" name="Alatunnisteen paikkamerkki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0" name="Dian numeron paikkamerkki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827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Otsikko ja sisält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isällön paikkamerkki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äivämäärän paikkamerkki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8703801-F711-40F9-9B56-77FBC145414B}" type="datetime1">
              <a:rPr lang="fi-FI" smtClean="0"/>
              <a:t>8.10.2025</a:t>
            </a:fld>
            <a:endParaRPr lang="en-US" dirty="0"/>
          </a:p>
        </p:txBody>
      </p:sp>
      <p:sp>
        <p:nvSpPr>
          <p:cNvPr id="8" name="Alatunnisteen paikkamerkki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9" name="Dian numeron paikkamerkki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670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Osan ylätunnis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uorakulmio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Otsikko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rtlCol="0"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kstin paikkamerkki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rtlCol="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US"/>
              <a:t>Click to edit Master text styles</a:t>
            </a:r>
          </a:p>
        </p:txBody>
      </p:sp>
      <p:cxnSp>
        <p:nvCxnSpPr>
          <p:cNvPr id="9" name="Suora yhdysviiva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Päivämäärän paikkamerkki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7CD3DFB-A4C7-4CEC-AB9B-66D7594D9109}" type="datetime1">
              <a:rPr lang="fi-FI" smtClean="0"/>
              <a:t>8.10.2025</a:t>
            </a:fld>
            <a:endParaRPr lang="en-US" dirty="0"/>
          </a:p>
        </p:txBody>
      </p:sp>
      <p:sp>
        <p:nvSpPr>
          <p:cNvPr id="8" name="Alatunnisteen paikkamerkki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1" name="Dian numeron paikkamerkki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162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Kaksi sisältökohdet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tsikko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rtlCol="0"/>
          <a:lstStyle/>
          <a:p>
            <a:pPr rt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isällön paikkamerkki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 rtlCol="0"/>
          <a:lstStyle/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Sisällön paikkamerkki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 rtlCol="0"/>
          <a:lstStyle/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Päivämäärän paikkamerkki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25D4FFD-250F-42DE-8618-6D33D0945576}" type="datetime1">
              <a:rPr lang="fi-FI" smtClean="0"/>
              <a:t>8.10.2025</a:t>
            </a:fld>
            <a:endParaRPr lang="en-US" dirty="0"/>
          </a:p>
        </p:txBody>
      </p:sp>
      <p:sp>
        <p:nvSpPr>
          <p:cNvPr id="9" name="Alatunnisteen paikkamerkki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0" name="Dian numeron paikkamerkki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663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tai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tsikko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rtlCol="0"/>
          <a:lstStyle/>
          <a:p>
            <a:pPr rt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kstin paikkamerkki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rtlCol="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4" name="Sisällön paikkamerkki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 rtlCol="0"/>
          <a:lstStyle/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kstin paikkamerkki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rtlCol="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6" name="Sisällön paikkamerkki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 rtlCol="0"/>
          <a:lstStyle/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Päivämäärän paikkamerkki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26A7F96-E146-44FA-9181-EADF068C161D}" type="datetime1">
              <a:rPr lang="fi-FI" smtClean="0"/>
              <a:t>8.10.2025</a:t>
            </a:fld>
            <a:endParaRPr lang="en-US" dirty="0"/>
          </a:p>
        </p:txBody>
      </p:sp>
      <p:sp>
        <p:nvSpPr>
          <p:cNvPr id="11" name="Alatunnisteen paikkamerkki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2" name="Dian numeron paikkamerkki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194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Vain otsikk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Päivämäärän paikkamerkki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8BC3B49-041D-4B38-8CBE-140F67F1C3C3}" type="datetime1">
              <a:rPr lang="fi-FI" smtClean="0"/>
              <a:t>8.10.2025</a:t>
            </a:fld>
            <a:endParaRPr lang="en-US" dirty="0"/>
          </a:p>
        </p:txBody>
      </p:sp>
      <p:sp>
        <p:nvSpPr>
          <p:cNvPr id="7" name="Alatunnisteen paikkamerkki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8" name="Dian numeron paikkamerkki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8605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Tyhj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uorakulmio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Päivämäärän paikkamerkki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D2A58AB-B984-44E1-96A8-5FC5D89F26AA}" type="datetime1">
              <a:rPr lang="fi-FI" smtClean="0"/>
              <a:t>8.10.2025</a:t>
            </a:fld>
            <a:endParaRPr lang="en-US" dirty="0"/>
          </a:p>
        </p:txBody>
      </p:sp>
      <p:sp>
        <p:nvSpPr>
          <p:cNvPr id="3" name="Alatunnisteen paikkamerkki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Dian numeron paikkamerkki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422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Otsikollinen sisält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orakulmio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Otsikko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rtlCol="0" anchor="b">
            <a:normAutofit/>
          </a:bodyPr>
          <a:lstStyle>
            <a:lvl1pPr>
              <a:lnSpc>
                <a:spcPct val="90000"/>
              </a:lnSpc>
              <a:defRPr sz="3400" b="0">
                <a:solidFill>
                  <a:srgbClr val="FFFFFF"/>
                </a:solidFill>
              </a:defRPr>
            </a:lvl1pPr>
          </a:lstStyle>
          <a:p>
            <a:pPr rt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isällön paikkamerkki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 rtlCol="0"/>
          <a:lstStyle/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kstin paikkamerkki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 rtlCol="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5" name="Päivämäärän paikkamerkki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 rtlCol="0"/>
          <a:lstStyle>
            <a:lvl1pPr algn="l">
              <a:defRPr/>
            </a:lvl1pPr>
          </a:lstStyle>
          <a:p>
            <a:pPr rtl="0"/>
            <a:fld id="{81DDB612-6900-4DF6-9D0F-3D8EC5067B5D}" type="datetime1">
              <a:rPr lang="fi-FI" smtClean="0"/>
              <a:t>8.10.2025</a:t>
            </a:fld>
            <a:endParaRPr lang="en-US" dirty="0"/>
          </a:p>
        </p:txBody>
      </p:sp>
      <p:sp>
        <p:nvSpPr>
          <p:cNvPr id="6" name="Alatunnisteen paikkamerkki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 rtlCol="0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en-US" dirty="0"/>
          </a:p>
        </p:txBody>
      </p:sp>
      <p:sp>
        <p:nvSpPr>
          <p:cNvPr id="7" name="Dian numeron paikkamerkki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282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Kuva ja kuvatek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orakulmio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Kuvan paikkamerkki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Otsikko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rtlCol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pPr rt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kstin paikkamerkki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 rtlCol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5" name="Päivämäärän paikkamerkki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fld id="{399058F8-0286-4E06-8D9E-02EE5CB85371}" type="datetime1">
              <a:rPr lang="fi-FI" smtClean="0"/>
              <a:t>8.10.2025</a:t>
            </a:fld>
            <a:endParaRPr lang="en-US" dirty="0"/>
          </a:p>
        </p:txBody>
      </p:sp>
      <p:sp>
        <p:nvSpPr>
          <p:cNvPr id="6" name="Alatunnisteen paikkamerkki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 rtlCol="0"/>
          <a:lstStyle/>
          <a:p>
            <a:pPr algn="l" rtl="0"/>
            <a:endParaRPr lang="en-US" dirty="0"/>
          </a:p>
        </p:txBody>
      </p:sp>
      <p:sp>
        <p:nvSpPr>
          <p:cNvPr id="7" name="Dian numeron paikkamerkki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267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orakulmio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Otsikon paikkamerkki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fi"/>
              <a:t>Muokkaa otsikon perustyyliä napsauttamalla</a:t>
            </a:r>
            <a:endParaRPr lang="en-US" dirty="0"/>
          </a:p>
        </p:txBody>
      </p:sp>
      <p:sp>
        <p:nvSpPr>
          <p:cNvPr id="3" name="Tekstin paikkamerkki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 rtl="0"/>
            <a:r>
              <a:rPr lang="fi"/>
              <a:t>Muokkaa tekstin perustyylejä napsauttamalla</a:t>
            </a:r>
          </a:p>
          <a:p>
            <a:pPr lvl="1" rtl="0"/>
            <a:r>
              <a:rPr lang="fi"/>
              <a:t>Toinen taso</a:t>
            </a:r>
          </a:p>
          <a:p>
            <a:pPr lvl="2" rtl="0"/>
            <a:r>
              <a:rPr lang="fi"/>
              <a:t>Kolmas taso</a:t>
            </a:r>
          </a:p>
          <a:p>
            <a:pPr lvl="3" rtl="0"/>
            <a:r>
              <a:rPr lang="fi"/>
              <a:t>Neljäs taso</a:t>
            </a:r>
          </a:p>
          <a:p>
            <a:pPr lvl="4" rtl="0"/>
            <a:r>
              <a:rPr lang="fi"/>
              <a:t>Viides taso</a:t>
            </a:r>
            <a:endParaRPr lang="en-US" dirty="0"/>
          </a:p>
        </p:txBody>
      </p:sp>
      <p:sp>
        <p:nvSpPr>
          <p:cNvPr id="4" name="Päivämäärän paikkamerkki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pPr rtl="0"/>
            <a:fld id="{E6343564-1337-43E5-904A-A7BD9FFE90C2}" type="datetime1">
              <a:rPr lang="fi-FI" smtClean="0"/>
              <a:t>8.10.2025</a:t>
            </a:fld>
            <a:endParaRPr lang="en-US" dirty="0"/>
          </a:p>
        </p:txBody>
      </p:sp>
      <p:sp>
        <p:nvSpPr>
          <p:cNvPr id="5" name="Alatunnisteen paikkamerkki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pPr rtl="0"/>
            <a:endParaRPr lang="en-US" dirty="0"/>
          </a:p>
        </p:txBody>
      </p:sp>
      <p:sp>
        <p:nvSpPr>
          <p:cNvPr id="6" name="Dian numeron paikkamerkki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uora yhdysviiva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4982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47" r:id="rId3"/>
    <p:sldLayoutId id="2147483743" r:id="rId4"/>
    <p:sldLayoutId id="2147483738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uva 4" descr="Arrow in a bulls eye">
            <a:extLst>
              <a:ext uri="{FF2B5EF4-FFF2-40B4-BE49-F238E27FC236}">
                <a16:creationId xmlns:a16="http://schemas.microsoft.com/office/drawing/2014/main" id="{282CF6DD-7FE8-4063-9551-1B7BBCE92A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974" b="18768"/>
          <a:stretch>
            <a:fillRect/>
          </a:stretch>
        </p:blipFill>
        <p:spPr>
          <a:xfrm>
            <a:off x="15" y="10"/>
            <a:ext cx="12191985" cy="4578340"/>
          </a:xfrm>
          <a:prstGeom prst="rect">
            <a:avLst/>
          </a:prstGeom>
          <a:noFill/>
        </p:spPr>
      </p:pic>
      <p:sp>
        <p:nvSpPr>
          <p:cNvPr id="2" name="Otsikko 1">
            <a:extLst>
              <a:ext uri="{FF2B5EF4-FFF2-40B4-BE49-F238E27FC236}">
                <a16:creationId xmlns:a16="http://schemas.microsoft.com/office/drawing/2014/main" id="{78FD68DA-43BA-4508-8DE2-BA9BB7B2F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018515"/>
            <a:ext cx="12191985" cy="743682"/>
          </a:xfrm>
        </p:spPr>
        <p:txBody>
          <a:bodyPr rtlCol="0" anchor="b">
            <a:normAutofit fontScale="90000"/>
          </a:bodyPr>
          <a:lstStyle/>
          <a:p>
            <a:r>
              <a:rPr lang="en-US" dirty="0"/>
              <a:t>Only for you </a:t>
            </a:r>
            <a:br>
              <a:rPr lang="en-US" dirty="0"/>
            </a:br>
            <a:r>
              <a:rPr lang="en-US" dirty="0"/>
              <a:t>- relevant board game suggestions from BoardGameGeek.com</a:t>
            </a:r>
            <a:endParaRPr lang="fi" dirty="0"/>
          </a:p>
        </p:txBody>
      </p:sp>
      <p:sp>
        <p:nvSpPr>
          <p:cNvPr id="3" name="Alaotsikko 2">
            <a:extLst>
              <a:ext uri="{FF2B5EF4-FFF2-40B4-BE49-F238E27FC236}">
                <a16:creationId xmlns:a16="http://schemas.microsoft.com/office/drawing/2014/main" id="{A8E9CFF2-3777-4FF4-A759-8491175B0B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43817" y="6019800"/>
            <a:ext cx="10113264" cy="609600"/>
          </a:xfrm>
        </p:spPr>
        <p:txBody>
          <a:bodyPr rtlCol="0">
            <a:normAutofit/>
          </a:bodyPr>
          <a:lstStyle/>
          <a:p>
            <a:r>
              <a:rPr lang="fi-FI" dirty="0"/>
              <a:t>Sanni </a:t>
            </a:r>
            <a:r>
              <a:rPr lang="fi-FI" dirty="0" err="1"/>
              <a:t>Isokirmo</a:t>
            </a:r>
            <a:r>
              <a:rPr lang="fi-FI" dirty="0"/>
              <a:t>, Ahti Katiska, Miika Mäki</a:t>
            </a:r>
            <a:endParaRPr lang="fi" dirty="0"/>
          </a:p>
        </p:txBody>
      </p:sp>
      <p:sp>
        <p:nvSpPr>
          <p:cNvPr id="29" name="Date Placeholder 4">
            <a:extLst>
              <a:ext uri="{FF2B5EF4-FFF2-40B4-BE49-F238E27FC236}">
                <a16:creationId xmlns:a16="http://schemas.microsoft.com/office/drawing/2014/main" id="{47620E38-54B6-A296-5206-FD16C9298C0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18426" y="6446838"/>
            <a:ext cx="2584850" cy="365125"/>
          </a:xfrm>
        </p:spPr>
        <p:txBody>
          <a:bodyPr/>
          <a:lstStyle/>
          <a:p>
            <a:pPr rtl="0">
              <a:spcAft>
                <a:spcPts val="600"/>
              </a:spcAft>
            </a:pPr>
            <a:fld id="{399058F8-0286-4E06-8D9E-02EE5CB85371}" type="datetime1">
              <a:rPr lang="fi-FI" smtClean="0"/>
              <a:pPr rtl="0">
                <a:spcAft>
                  <a:spcPts val="600"/>
                </a:spcAft>
              </a:pPr>
              <a:t>8.10.2025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7378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ECB278B-FF5C-0034-2AB9-3D8490B2CD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DD2A58AB-B984-44E1-96A8-5FC5D89F26AA}" type="datetime1">
              <a:rPr lang="fi-FI" smtClean="0"/>
              <a:t>8.10.2025</a:t>
            </a:fld>
            <a:endParaRPr lang="en-US" dirty="0"/>
          </a:p>
        </p:txBody>
      </p:sp>
      <p:pic>
        <p:nvPicPr>
          <p:cNvPr id="4" name="Picture 3" descr="People playing cards">
            <a:extLst>
              <a:ext uri="{FF2B5EF4-FFF2-40B4-BE49-F238E27FC236}">
                <a16:creationId xmlns:a16="http://schemas.microsoft.com/office/drawing/2014/main" id="{ACCC092A-5717-2505-D846-CB0291A98F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722086"/>
            <a:ext cx="12192000" cy="81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041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9CBD915-00D6-0C01-66D1-C6A59A4C15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DD2A58AB-B984-44E1-96A8-5FC5D89F26AA}" type="datetime1">
              <a:rPr lang="fi-FI" smtClean="0"/>
              <a:t>8.10.2025</a:t>
            </a:fld>
            <a:endParaRPr lang="en-US" dirty="0"/>
          </a:p>
        </p:txBody>
      </p:sp>
      <p:pic>
        <p:nvPicPr>
          <p:cNvPr id="6" name="Picture 5" descr="Empty office room">
            <a:extLst>
              <a:ext uri="{FF2B5EF4-FFF2-40B4-BE49-F238E27FC236}">
                <a16:creationId xmlns:a16="http://schemas.microsoft.com/office/drawing/2014/main" id="{A2D4E6AE-C6A3-DF45-D842-E871E6B87D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35000"/>
            <a:ext cx="12192000" cy="81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9477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5D821C5-309D-E130-3860-6239F22DBD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DD2A58AB-B984-44E1-96A8-5FC5D89F26AA}" type="datetime1">
              <a:rPr lang="fi-FI" smtClean="0"/>
              <a:t>8.10.2025</a:t>
            </a:fld>
            <a:endParaRPr lang="en-US" dirty="0"/>
          </a:p>
        </p:txBody>
      </p:sp>
      <p:pic>
        <p:nvPicPr>
          <p:cNvPr id="4" name="Picture 3" descr="Maze">
            <a:extLst>
              <a:ext uri="{FF2B5EF4-FFF2-40B4-BE49-F238E27FC236}">
                <a16:creationId xmlns:a16="http://schemas.microsoft.com/office/drawing/2014/main" id="{7B0B211B-437A-453F-FD88-FB10DDFEA9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34008"/>
            <a:ext cx="12192000" cy="8126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9594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erson holding flashlight in forest">
            <a:extLst>
              <a:ext uri="{FF2B5EF4-FFF2-40B4-BE49-F238E27FC236}">
                <a16:creationId xmlns:a16="http://schemas.microsoft.com/office/drawing/2014/main" id="{4337C2F9-8B56-D4B5-6906-2CCB890B3F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118" b="17769"/>
          <a:stretch>
            <a:fillRect/>
          </a:stretch>
        </p:blipFill>
        <p:spPr>
          <a:xfrm>
            <a:off x="15" y="10"/>
            <a:ext cx="12191985" cy="4578340"/>
          </a:xfrm>
          <a:prstGeom prst="rect">
            <a:avLst/>
          </a:prstGeom>
          <a:noFill/>
        </p:spPr>
      </p:pic>
      <p:sp>
        <p:nvSpPr>
          <p:cNvPr id="9" name="Title 2">
            <a:extLst>
              <a:ext uri="{FF2B5EF4-FFF2-40B4-BE49-F238E27FC236}">
                <a16:creationId xmlns:a16="http://schemas.microsoft.com/office/drawing/2014/main" id="{87607E2C-231F-2983-D166-6F4EC8A87D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/>
          <a:lstStyle/>
          <a:p>
            <a:r>
              <a:rPr lang="en-US" dirty="0"/>
              <a:t>You are not alone!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05031969-4DB2-FCD3-D413-4AC8AB1E6C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/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22D20F3-CD09-F926-CB10-3D377EE7E61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18426" y="6446838"/>
            <a:ext cx="2584850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DD2A58AB-B984-44E1-96A8-5FC5D89F26AA}" type="datetime1">
              <a:rPr lang="fi-FI" smtClean="0"/>
              <a:pPr rtl="0">
                <a:spcAft>
                  <a:spcPts val="600"/>
                </a:spcAft>
              </a:pPr>
              <a:t>8.10.2025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755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02D546B3-01FD-9303-0671-3E49C3C35E9E}"/>
              </a:ext>
            </a:extLst>
          </p:cNvPr>
          <p:cNvSpPr>
            <a:spLocks noGrp="1"/>
          </p:cNvSpPr>
          <p:nvPr>
            <p:ph type="pic" idx="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CF725A4-175F-A1D5-FE1E-471BAC111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*Video/demo*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52B46D-7512-4271-56E8-9FAF55F4A0DF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C0C378-8618-3C94-0C01-4CA1C6B8A5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399058F8-0286-4E06-8D9E-02EE5CB85371}" type="datetime1">
              <a:rPr lang="fi-FI" smtClean="0"/>
              <a:t>8.10.2025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38393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D9E9792-6AAC-C892-EEC6-02D9BEFB44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DD2A58AB-B984-44E1-96A8-5FC5D89F26AA}" type="datetime1">
              <a:rPr lang="fi-FI" smtClean="0"/>
              <a:t>8.10.2025</a:t>
            </a:fld>
            <a:endParaRPr lang="en-US" dirty="0"/>
          </a:p>
        </p:txBody>
      </p:sp>
      <p:pic>
        <p:nvPicPr>
          <p:cNvPr id="4" name="Picture 3" descr="Many question marks on black background">
            <a:extLst>
              <a:ext uri="{FF2B5EF4-FFF2-40B4-BE49-F238E27FC236}">
                <a16:creationId xmlns:a16="http://schemas.microsoft.com/office/drawing/2014/main" id="{44040DA0-CF45-ED21-1FA2-E09080EEC8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241217" cy="7453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8522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Black chess pieces with red queen">
            <a:extLst>
              <a:ext uri="{FF2B5EF4-FFF2-40B4-BE49-F238E27FC236}">
                <a16:creationId xmlns:a16="http://schemas.microsoft.com/office/drawing/2014/main" id="{8A213882-3A94-25BF-1924-F30A63EFAEC8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64" b="21864"/>
          <a:stretch/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338D4B0-47AF-EE0B-83DB-D1CCEB33A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/>
              <a:t>Game</a:t>
            </a:r>
            <a:r>
              <a:rPr lang="fi-FI" dirty="0"/>
              <a:t> on!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157F3A-FBFA-25D7-AFF2-8705564F89A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D483E5-C464-009A-FCBA-2C009F4D06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399058F8-0286-4E06-8D9E-02EE5CB85371}" type="datetime1">
              <a:rPr lang="fi-FI" smtClean="0"/>
              <a:t>8.10.2025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6063948"/>
      </p:ext>
    </p:extLst>
  </p:cSld>
  <p:clrMapOvr>
    <a:masterClrMapping/>
  </p:clrMapOvr>
</p:sld>
</file>

<file path=ppt/theme/theme1.xml><?xml version="1.0" encoding="utf-8"?>
<a:theme xmlns:a="http://schemas.openxmlformats.org/drawingml/2006/main" name="1_RetrospectVTI">
  <a:themeElements>
    <a:clrScheme name="Custom 37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9BA8B7"/>
      </a:accent1>
      <a:accent2>
        <a:srgbClr val="E6A02E"/>
      </a:accent2>
      <a:accent3>
        <a:srgbClr val="BF6A3B"/>
      </a:accent3>
      <a:accent4>
        <a:srgbClr val="92987A"/>
      </a:accent4>
      <a:accent5>
        <a:srgbClr val="857659"/>
      </a:accent5>
      <a:accent6>
        <a:srgbClr val="A0988C"/>
      </a:accent6>
      <a:hlink>
        <a:srgbClr val="00B0F0"/>
      </a:hlink>
      <a:folHlink>
        <a:srgbClr val="738F97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1798755_TF56160789" id="{EC292589-23A5-4911-B1FB-F1D04A48FA99}" vid="{88188127-3B64-41BF-A762-E81AA013BF0A}"/>
    </a:ext>
  </a:extLst>
</a:theme>
</file>

<file path=ppt/theme/theme2.xml><?xml version="1.0" encoding="utf-8"?>
<a:theme xmlns:a="http://schemas.openxmlformats.org/drawingml/2006/main" name="Office-te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e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{7BEAF117-8842-4301-8387-645D9462518B}TFf0a5ceae-4542-492d-822e-d65a94fb0e1e4cc5b329_win32-4d5ce4e940b9</Template>
  <TotalTime>37</TotalTime>
  <Words>51</Words>
  <Application>Microsoft Office PowerPoint</Application>
  <PresentationFormat>Widescreen</PresentationFormat>
  <Paragraphs>16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Bookman Old Style</vt:lpstr>
      <vt:lpstr>Calibri</vt:lpstr>
      <vt:lpstr>Franklin Gothic Book</vt:lpstr>
      <vt:lpstr>1_RetrospectVTI</vt:lpstr>
      <vt:lpstr>Only for you  - relevant board game suggestions from BoardGameGeek.com</vt:lpstr>
      <vt:lpstr>PowerPoint Presentation</vt:lpstr>
      <vt:lpstr>PowerPoint Presentation</vt:lpstr>
      <vt:lpstr>PowerPoint Presentation</vt:lpstr>
      <vt:lpstr>You are not alone!</vt:lpstr>
      <vt:lpstr>*Video/demo*</vt:lpstr>
      <vt:lpstr>PowerPoint Presentation</vt:lpstr>
      <vt:lpstr>Game on!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Miika Mäki</dc:creator>
  <cp:lastModifiedBy>Miika Mäki</cp:lastModifiedBy>
  <cp:revision>1</cp:revision>
  <dcterms:created xsi:type="dcterms:W3CDTF">2025-10-08T04:00:38Z</dcterms:created>
  <dcterms:modified xsi:type="dcterms:W3CDTF">2025-10-08T04:39:48Z</dcterms:modified>
</cp:coreProperties>
</file>